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65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Gokul-MK/Netflix-Clone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4"/>
          <a:srcRect t="27869"/>
          <a:stretch/>
        </p:blipFill>
        <p:spPr>
          <a:xfrm>
            <a:off x="938254" y="1856778"/>
            <a:ext cx="3609892" cy="45160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69355" y="615672"/>
            <a:ext cx="7578090" cy="964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97"/>
              </a:lnSpc>
              <a:buNone/>
            </a:pPr>
            <a:r>
              <a:rPr lang="en-US" sz="6077" b="1" kern="0" spc="-18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Details:</a:t>
            </a:r>
            <a:endParaRPr lang="en-US" sz="6077" dirty="0"/>
          </a:p>
        </p:txBody>
      </p:sp>
      <p:sp>
        <p:nvSpPr>
          <p:cNvPr id="7" name="Text 3"/>
          <p:cNvSpPr/>
          <p:nvPr/>
        </p:nvSpPr>
        <p:spPr>
          <a:xfrm>
            <a:off x="6269355" y="1915954"/>
            <a:ext cx="7578090" cy="357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9"/>
              </a:lnSpc>
              <a:buNone/>
            </a:pPr>
            <a:r>
              <a:rPr lang="en-US" sz="1762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</a:t>
            </a:r>
            <a:r>
              <a:rPr lang="en-US" sz="176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Gokul M</a:t>
            </a:r>
            <a:endParaRPr lang="en-US" sz="1762" dirty="0"/>
          </a:p>
        </p:txBody>
      </p:sp>
      <p:sp>
        <p:nvSpPr>
          <p:cNvPr id="8" name="Text 4"/>
          <p:cNvSpPr/>
          <p:nvPr/>
        </p:nvSpPr>
        <p:spPr>
          <a:xfrm>
            <a:off x="6269355" y="2525435"/>
            <a:ext cx="7578090" cy="357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9"/>
              </a:lnSpc>
              <a:buNone/>
            </a:pPr>
            <a:r>
              <a:rPr lang="en-US" sz="1762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Skill Build E-mail ID: </a:t>
            </a:r>
            <a:r>
              <a:rPr lang="en-US" sz="176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gokulmanickam57@gmail.com</a:t>
            </a:r>
            <a:endParaRPr lang="en-US" sz="1762" dirty="0"/>
          </a:p>
        </p:txBody>
      </p:sp>
      <p:sp>
        <p:nvSpPr>
          <p:cNvPr id="9" name="Text 5"/>
          <p:cNvSpPr/>
          <p:nvPr/>
        </p:nvSpPr>
        <p:spPr>
          <a:xfrm>
            <a:off x="6269355" y="3134916"/>
            <a:ext cx="7578090" cy="7158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19"/>
              </a:lnSpc>
              <a:buNone/>
            </a:pPr>
            <a:r>
              <a:rPr lang="en-US" sz="1762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College Name:</a:t>
            </a:r>
            <a:r>
              <a:rPr lang="en-US" sz="176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B.S. Abdur Rahman Crescent Institute of Science and Technology</a:t>
            </a:r>
            <a:endParaRPr lang="en-US" sz="1762" dirty="0"/>
          </a:p>
        </p:txBody>
      </p:sp>
      <p:sp>
        <p:nvSpPr>
          <p:cNvPr id="10" name="Text 6"/>
          <p:cNvSpPr/>
          <p:nvPr/>
        </p:nvSpPr>
        <p:spPr>
          <a:xfrm>
            <a:off x="6269355" y="3758083"/>
            <a:ext cx="7578090" cy="357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9"/>
              </a:lnSpc>
              <a:buNone/>
            </a:pPr>
            <a:r>
              <a:rPr lang="en-US" sz="1762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College State: </a:t>
            </a:r>
            <a:r>
              <a:rPr lang="en-US" sz="176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Tamil Nadu</a:t>
            </a:r>
            <a:endParaRPr lang="en-US" sz="1762" dirty="0"/>
          </a:p>
        </p:txBody>
      </p:sp>
      <p:sp>
        <p:nvSpPr>
          <p:cNvPr id="11" name="Text 7"/>
          <p:cNvSpPr/>
          <p:nvPr/>
        </p:nvSpPr>
        <p:spPr>
          <a:xfrm>
            <a:off x="6269355" y="4294936"/>
            <a:ext cx="7578090" cy="357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9"/>
              </a:lnSpc>
              <a:buNone/>
            </a:pPr>
            <a:r>
              <a:rPr lang="en-US" sz="1762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Internship Domain: </a:t>
            </a:r>
            <a:r>
              <a:rPr lang="en-US" sz="176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 End Developer </a:t>
            </a:r>
            <a:endParaRPr lang="en-US" sz="1762" dirty="0"/>
          </a:p>
        </p:txBody>
      </p:sp>
      <p:sp>
        <p:nvSpPr>
          <p:cNvPr id="12" name="Text 8"/>
          <p:cNvSpPr/>
          <p:nvPr/>
        </p:nvSpPr>
        <p:spPr>
          <a:xfrm>
            <a:off x="6269355" y="4831789"/>
            <a:ext cx="7578090" cy="357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9"/>
              </a:lnSpc>
              <a:buNone/>
            </a:pPr>
            <a:r>
              <a:rPr lang="en-US" sz="1762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and End Date: </a:t>
            </a:r>
            <a:r>
              <a:rPr lang="en-US" sz="176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June 24 to July 31</a:t>
            </a:r>
            <a:endParaRPr lang="en-US" sz="1762" dirty="0"/>
          </a:p>
        </p:txBody>
      </p:sp>
      <p:sp>
        <p:nvSpPr>
          <p:cNvPr id="13" name="Text 9"/>
          <p:cNvSpPr/>
          <p:nvPr/>
        </p:nvSpPr>
        <p:spPr>
          <a:xfrm>
            <a:off x="6269355" y="5930741"/>
            <a:ext cx="7578090" cy="3579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19"/>
              </a:lnSpc>
              <a:buNone/>
            </a:pPr>
            <a:r>
              <a:rPr lang="en-US" sz="176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62" dirty="0"/>
          </a:p>
        </p:txBody>
      </p:sp>
      <p:sp>
        <p:nvSpPr>
          <p:cNvPr id="14" name="Text 10"/>
          <p:cNvSpPr/>
          <p:nvPr/>
        </p:nvSpPr>
        <p:spPr>
          <a:xfrm>
            <a:off x="6269355" y="5645700"/>
            <a:ext cx="7578090" cy="1073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9"/>
              </a:lnSpc>
              <a:buNone/>
            </a:pPr>
            <a:r>
              <a:rPr lang="en-US" sz="176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part of my front-end development internship, I had the opportunity to clone an existing website, leveraging my skills in HTML, CSS, and JavaScript to create a visually appealing and user-friendly interface.</a:t>
            </a:r>
            <a:endParaRPr lang="en-US" sz="176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521506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Link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6280190" y="3570446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can view the cloned website at ​</a:t>
            </a:r>
            <a:r>
              <a:rPr lang="en-US" sz="1786" u="sng" kern="0" spc="-36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https://github.com/Gokul-MK/Netflix-Clone</a:t>
            </a: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​. Feel free to explore the website and provide any feedback or suggestions.</a:t>
            </a:r>
            <a:endParaRPr lang="en-US" sz="1786" dirty="0"/>
          </a:p>
        </p:txBody>
      </p:sp>
      <p:sp>
        <p:nvSpPr>
          <p:cNvPr id="8" name="Text 4"/>
          <p:cNvSpPr/>
          <p:nvPr/>
        </p:nvSpPr>
        <p:spPr>
          <a:xfrm>
            <a:off x="6280190" y="499931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endParaRPr lang="en-US" sz="446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1972"/>
            </a:avLst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88670" y="619720"/>
            <a:ext cx="5634157" cy="704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5"/>
              </a:lnSpc>
              <a:buNone/>
            </a:pPr>
            <a:r>
              <a:rPr lang="en-US" sz="4436" b="1" kern="0" spc="-133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Pages:</a:t>
            </a:r>
            <a:endParaRPr lang="en-US" sz="443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130" y="1807012"/>
            <a:ext cx="4807029" cy="2704386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420" y="1807012"/>
            <a:ext cx="7186851" cy="270438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336" y="4691658"/>
            <a:ext cx="6963728" cy="27043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40" y="2728913"/>
            <a:ext cx="4927521" cy="27717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68641" y="793433"/>
            <a:ext cx="7579519" cy="13968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Problem and Statement</a:t>
            </a:r>
            <a:endParaRPr lang="en-US" sz="4400" dirty="0"/>
          </a:p>
        </p:txBody>
      </p:sp>
      <p:sp>
        <p:nvSpPr>
          <p:cNvPr id="7" name="Shape 3"/>
          <p:cNvSpPr/>
          <p:nvPr/>
        </p:nvSpPr>
        <p:spPr>
          <a:xfrm>
            <a:off x="6268641" y="2776776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42948" y="2860477"/>
            <a:ext cx="154067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640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40" dirty="0"/>
          </a:p>
        </p:txBody>
      </p:sp>
      <p:sp>
        <p:nvSpPr>
          <p:cNvPr id="9" name="Text 5"/>
          <p:cNvSpPr/>
          <p:nvPr/>
        </p:nvSpPr>
        <p:spPr>
          <a:xfrm>
            <a:off x="6994922" y="2776776"/>
            <a:ext cx="2951798" cy="698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the Problem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994922" y="3609261"/>
            <a:ext cx="2951798" cy="17877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76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client wanted a modern and responsive website that could effectively showcase their products and services to potential customers.</a:t>
            </a:r>
            <a:endParaRPr lang="en-US" sz="1760" dirty="0"/>
          </a:p>
        </p:txBody>
      </p:sp>
      <p:sp>
        <p:nvSpPr>
          <p:cNvPr id="11" name="Shape 7"/>
          <p:cNvSpPr/>
          <p:nvPr/>
        </p:nvSpPr>
        <p:spPr>
          <a:xfrm>
            <a:off x="10170200" y="2776776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21052" y="2860477"/>
            <a:ext cx="201097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640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40" dirty="0"/>
          </a:p>
        </p:txBody>
      </p:sp>
      <p:sp>
        <p:nvSpPr>
          <p:cNvPr id="13" name="Text 9"/>
          <p:cNvSpPr/>
          <p:nvPr/>
        </p:nvSpPr>
        <p:spPr>
          <a:xfrm>
            <a:off x="10896481" y="2776776"/>
            <a:ext cx="2793921" cy="349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the Solution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0896481" y="3260050"/>
            <a:ext cx="2951798" cy="2145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76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 task was to clone the existing website, maintaining its core functionality while enhancing the overall user experience and visual design.</a:t>
            </a:r>
            <a:endParaRPr lang="en-US" sz="1760" dirty="0"/>
          </a:p>
        </p:txBody>
      </p:sp>
      <p:sp>
        <p:nvSpPr>
          <p:cNvPr id="15" name="Shape 11"/>
          <p:cNvSpPr/>
          <p:nvPr/>
        </p:nvSpPr>
        <p:spPr>
          <a:xfrm>
            <a:off x="6268641" y="5880140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14492" y="5963841"/>
            <a:ext cx="210979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640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40" dirty="0"/>
          </a:p>
        </p:txBody>
      </p:sp>
      <p:sp>
        <p:nvSpPr>
          <p:cNvPr id="17" name="Text 13"/>
          <p:cNvSpPr/>
          <p:nvPr/>
        </p:nvSpPr>
        <p:spPr>
          <a:xfrm>
            <a:off x="6994922" y="5880140"/>
            <a:ext cx="2999661" cy="349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Addressing Challenges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6994922" y="6363414"/>
            <a:ext cx="6853237" cy="10726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6"/>
              </a:lnSpc>
              <a:buNone/>
            </a:pPr>
            <a:r>
              <a:rPr lang="en-US" sz="176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needed to analyze the current website, understand its strengths and weaknesses, and develop a plan to address any issues or limitations.</a:t>
            </a:r>
            <a:endParaRPr lang="en-US" sz="17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9939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70415"/>
            <a:ext cx="4919305" cy="34886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Agenda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5727" y="2247781"/>
            <a:ext cx="1563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Thoroughly examine the existing website, its structure, and user experience.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1796" y="4144447"/>
            <a:ext cx="20419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9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new design concept that aligns with the client's brand and enhances the website's overall appeal.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26795" y="6041112"/>
            <a:ext cx="21419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3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the new design using HTML, CSS, and JavaScript, ensuring a seamless user experience.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2413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51390" y="1995607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Overview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4451390" y="3271361"/>
            <a:ext cx="27590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Objectives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4451390" y="3852505"/>
            <a:ext cx="2759035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create a visually appealing and user-friendly website that effectively showcases the client's products and services.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7771448" y="3271361"/>
            <a:ext cx="27590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Scope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7771448" y="3852505"/>
            <a:ext cx="2759035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involved cloning the existing website, improving its design, and enhancing its functionality.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11091505" y="3271361"/>
            <a:ext cx="27590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Deliverables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11091505" y="3852505"/>
            <a:ext cx="2759035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responsive and mobile-friendly website that meets the client's requirements and provides a seamless user experience.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863" y="2113955"/>
            <a:ext cx="5004554" cy="40037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4489" y="529947"/>
            <a:ext cx="4818459" cy="602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3"/>
              </a:lnSpc>
              <a:buNone/>
            </a:pPr>
            <a:r>
              <a:rPr lang="en-US" sz="3794" b="1" kern="0" spc="-11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 Users</a:t>
            </a:r>
            <a:endParaRPr lang="en-US" sz="379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9" y="1421249"/>
            <a:ext cx="481846" cy="4818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489" y="2095738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897" b="1" kern="0" spc="-5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</a:t>
            </a:r>
            <a:endParaRPr lang="en-US" sz="1897" dirty="0"/>
          </a:p>
        </p:txBody>
      </p:sp>
      <p:sp>
        <p:nvSpPr>
          <p:cNvPr id="9" name="Text 4"/>
          <p:cNvSpPr/>
          <p:nvPr/>
        </p:nvSpPr>
        <p:spPr>
          <a:xfrm>
            <a:off x="674489" y="2512576"/>
            <a:ext cx="7795022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8"/>
              </a:lnSpc>
              <a:buNone/>
            </a:pPr>
            <a:r>
              <a:rPr lang="en-US" sz="1518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primary end users are the client's customers who will interact with the website to learn about the products and services.</a:t>
            </a:r>
            <a:endParaRPr lang="en-US" sz="151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89" y="3707487"/>
            <a:ext cx="481846" cy="4818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489" y="4381976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897" b="1" kern="0" spc="-5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Clients</a:t>
            </a:r>
            <a:endParaRPr lang="en-US" sz="1897" dirty="0"/>
          </a:p>
        </p:txBody>
      </p:sp>
      <p:sp>
        <p:nvSpPr>
          <p:cNvPr id="12" name="Text 6"/>
          <p:cNvSpPr/>
          <p:nvPr/>
        </p:nvSpPr>
        <p:spPr>
          <a:xfrm>
            <a:off x="674489" y="4798814"/>
            <a:ext cx="7795022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8"/>
              </a:lnSpc>
              <a:buNone/>
            </a:pPr>
            <a:r>
              <a:rPr lang="en-US" sz="1518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client, who commissioned the website, will use it to effectively showcase their offerings and attract new business.</a:t>
            </a:r>
            <a:endParaRPr lang="en-US" sz="151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89" y="5993725"/>
            <a:ext cx="481846" cy="4818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4489" y="6668214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1"/>
              </a:lnSpc>
              <a:buNone/>
            </a:pPr>
            <a:r>
              <a:rPr lang="en-US" sz="1897" b="1" kern="0" spc="-5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Stakeholders</a:t>
            </a:r>
            <a:endParaRPr lang="en-US" sz="1897" dirty="0"/>
          </a:p>
        </p:txBody>
      </p:sp>
      <p:sp>
        <p:nvSpPr>
          <p:cNvPr id="15" name="Text 8"/>
          <p:cNvSpPr/>
          <p:nvPr/>
        </p:nvSpPr>
        <p:spPr>
          <a:xfrm>
            <a:off x="674489" y="7085052"/>
            <a:ext cx="7795022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8"/>
              </a:lnSpc>
              <a:buNone/>
            </a:pPr>
            <a:r>
              <a:rPr lang="en-US" sz="1518" kern="0" spc="-3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website's performance and analytics will be monitored by the stakeholders to assess its success.</a:t>
            </a:r>
            <a:endParaRPr lang="en-US" sz="151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8" y="1637348"/>
            <a:ext cx="4954905" cy="49549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0660" y="753428"/>
            <a:ext cx="7655481" cy="1328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33"/>
              </a:lnSpc>
              <a:buNone/>
            </a:pPr>
            <a:r>
              <a:rPr lang="en-US" sz="4186" b="1" kern="0" spc="-12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 Solution and its Value Proposition</a:t>
            </a:r>
            <a:endParaRPr lang="en-US" sz="4186" dirty="0"/>
          </a:p>
        </p:txBody>
      </p:sp>
      <p:sp>
        <p:nvSpPr>
          <p:cNvPr id="7" name="Shape 3"/>
          <p:cNvSpPr/>
          <p:nvPr/>
        </p:nvSpPr>
        <p:spPr>
          <a:xfrm>
            <a:off x="6230660" y="2401372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50925" y="2621637"/>
            <a:ext cx="2658070" cy="332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2093" b="1" kern="0" spc="-6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</a:t>
            </a:r>
            <a:endParaRPr lang="en-US" sz="2093" dirty="0"/>
          </a:p>
        </p:txBody>
      </p:sp>
      <p:sp>
        <p:nvSpPr>
          <p:cNvPr id="9" name="Text 5"/>
          <p:cNvSpPr/>
          <p:nvPr/>
        </p:nvSpPr>
        <p:spPr>
          <a:xfrm>
            <a:off x="6450925" y="3081457"/>
            <a:ext cx="3280886" cy="13606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cloned website is fully responsive, ensuring a seamless user experience across all devices.</a:t>
            </a:r>
            <a:endParaRPr lang="en-US" sz="1674" dirty="0"/>
          </a:p>
        </p:txBody>
      </p:sp>
      <p:sp>
        <p:nvSpPr>
          <p:cNvPr id="10" name="Shape 6"/>
          <p:cNvSpPr/>
          <p:nvPr/>
        </p:nvSpPr>
        <p:spPr>
          <a:xfrm>
            <a:off x="10164723" y="2401372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84988" y="2621637"/>
            <a:ext cx="2658070" cy="332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2093" b="1" kern="0" spc="-6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Usability</a:t>
            </a:r>
            <a:endParaRPr lang="en-US" sz="2093" dirty="0"/>
          </a:p>
        </p:txBody>
      </p:sp>
      <p:sp>
        <p:nvSpPr>
          <p:cNvPr id="12" name="Text 8"/>
          <p:cNvSpPr/>
          <p:nvPr/>
        </p:nvSpPr>
        <p:spPr>
          <a:xfrm>
            <a:off x="10384988" y="3081457"/>
            <a:ext cx="3280886" cy="17008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navigation, clear product information, and a user-friendly interface make it easy for customers to find what they need.</a:t>
            </a:r>
            <a:endParaRPr lang="en-US" sz="1674" dirty="0"/>
          </a:p>
        </p:txBody>
      </p:sp>
      <p:sp>
        <p:nvSpPr>
          <p:cNvPr id="13" name="Shape 9"/>
          <p:cNvSpPr/>
          <p:nvPr/>
        </p:nvSpPr>
        <p:spPr>
          <a:xfrm>
            <a:off x="6230660" y="5215176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50925" y="5435441"/>
            <a:ext cx="2837140" cy="332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2093" b="1" kern="0" spc="-6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Engagement</a:t>
            </a:r>
            <a:endParaRPr lang="en-US" sz="2093" dirty="0"/>
          </a:p>
        </p:txBody>
      </p:sp>
      <p:sp>
        <p:nvSpPr>
          <p:cNvPr id="15" name="Text 11"/>
          <p:cNvSpPr/>
          <p:nvPr/>
        </p:nvSpPr>
        <p:spPr>
          <a:xfrm>
            <a:off x="6450925" y="5895261"/>
            <a:ext cx="3280886" cy="13606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Visually appealing design, engaging content, and interactive elements encourage users to explore the website further.</a:t>
            </a:r>
            <a:endParaRPr lang="en-US" sz="1674" dirty="0"/>
          </a:p>
        </p:txBody>
      </p:sp>
      <p:sp>
        <p:nvSpPr>
          <p:cNvPr id="16" name="Shape 12"/>
          <p:cNvSpPr/>
          <p:nvPr/>
        </p:nvSpPr>
        <p:spPr>
          <a:xfrm>
            <a:off x="10164723" y="5215176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384988" y="5435441"/>
            <a:ext cx="2904768" cy="332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16"/>
              </a:lnSpc>
              <a:buNone/>
            </a:pPr>
            <a:r>
              <a:rPr lang="en-US" sz="2093" b="1" kern="0" spc="-6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Operations</a:t>
            </a:r>
            <a:endParaRPr lang="en-US" sz="2093" dirty="0"/>
          </a:p>
        </p:txBody>
      </p:sp>
      <p:sp>
        <p:nvSpPr>
          <p:cNvPr id="18" name="Text 14"/>
          <p:cNvSpPr/>
          <p:nvPr/>
        </p:nvSpPr>
        <p:spPr>
          <a:xfrm>
            <a:off x="10384988" y="5895261"/>
            <a:ext cx="3280886" cy="13606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9"/>
              </a:lnSpc>
              <a:buNone/>
            </a:pPr>
            <a:r>
              <a:rPr lang="en-US" sz="1674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website's efficient structure and functionality help the client manage their online presence more effectively.</a:t>
            </a:r>
            <a:endParaRPr lang="en-US" sz="167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868561"/>
            <a:ext cx="629376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Customizing the Project</a:t>
            </a:r>
            <a:endParaRPr lang="en-US" sz="446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Branding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2268022" y="2634734"/>
            <a:ext cx="115685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incorporated the client's brand guidelines, including their logo, color scheme, and typography, to ensure a consistent and cohesive visual identity.</a:t>
            </a:r>
            <a:endParaRPr lang="en-US" sz="178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Experience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2268022" y="4449247"/>
            <a:ext cx="115685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user research and feedback, I optimized the website's navigation, content structure, and interactive elements to enhance the overall user experience.</a:t>
            </a:r>
            <a:endParaRPr lang="en-US" sz="178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Functionality</a:t>
            </a:r>
            <a:endParaRPr lang="en-US" sz="2233" dirty="0"/>
          </a:p>
        </p:txBody>
      </p:sp>
      <p:sp>
        <p:nvSpPr>
          <p:cNvPr id="13" name="Text 8"/>
          <p:cNvSpPr/>
          <p:nvPr/>
        </p:nvSpPr>
        <p:spPr>
          <a:xfrm>
            <a:off x="2268022" y="6263759"/>
            <a:ext cx="115685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added custom features and integrations, such as a product configurator and a customer support chat, to meet the client's specific requirements.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6020" y="606504"/>
            <a:ext cx="5497592" cy="687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1"/>
              </a:lnSpc>
              <a:buNone/>
            </a:pPr>
            <a:r>
              <a:rPr lang="en-US" sz="4329" b="1" kern="0" spc="-13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Modelling</a:t>
            </a:r>
            <a:endParaRPr lang="en-US" sz="4329" dirty="0"/>
          </a:p>
        </p:txBody>
      </p:sp>
      <p:sp>
        <p:nvSpPr>
          <p:cNvPr id="6" name="Shape 3"/>
          <p:cNvSpPr/>
          <p:nvPr/>
        </p:nvSpPr>
        <p:spPr>
          <a:xfrm>
            <a:off x="63384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0040" y="1953101"/>
            <a:ext cx="151448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7"/>
              </a:lnSpc>
              <a:buNone/>
            </a:pPr>
            <a:r>
              <a:rPr lang="en-US" sz="2597" b="1" kern="0" spc="-7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97" dirty="0"/>
          </a:p>
        </p:txBody>
      </p:sp>
      <p:sp>
        <p:nvSpPr>
          <p:cNvPr id="8" name="Text 5"/>
          <p:cNvSpPr/>
          <p:nvPr/>
        </p:nvSpPr>
        <p:spPr>
          <a:xfrm>
            <a:off x="7795260" y="1843207"/>
            <a:ext cx="2748796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4" b="1" kern="0" spc="-6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Wireframing</a:t>
            </a:r>
            <a:endParaRPr lang="en-US" sz="2164" dirty="0"/>
          </a:p>
        </p:txBody>
      </p:sp>
      <p:sp>
        <p:nvSpPr>
          <p:cNvPr id="9" name="Text 6"/>
          <p:cNvSpPr/>
          <p:nvPr/>
        </p:nvSpPr>
        <p:spPr>
          <a:xfrm>
            <a:off x="7795260" y="2318742"/>
            <a:ext cx="6065520" cy="7036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0"/>
              </a:lnSpc>
              <a:buNone/>
            </a:pPr>
            <a:r>
              <a:rPr lang="en-US" sz="173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created detailed wireframes to plan the website's layout, information architecture, and user interactions.</a:t>
            </a:r>
            <a:endParaRPr lang="en-US" sz="1732" dirty="0"/>
          </a:p>
        </p:txBody>
      </p:sp>
      <p:sp>
        <p:nvSpPr>
          <p:cNvPr id="10" name="Shape 7"/>
          <p:cNvSpPr/>
          <p:nvPr/>
        </p:nvSpPr>
        <p:spPr>
          <a:xfrm>
            <a:off x="6338471" y="370927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6823" y="3791664"/>
            <a:ext cx="197882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7"/>
              </a:lnSpc>
              <a:buNone/>
            </a:pPr>
            <a:r>
              <a:rPr lang="en-US" sz="2597" b="1" kern="0" spc="-7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97" dirty="0"/>
          </a:p>
        </p:txBody>
      </p:sp>
      <p:sp>
        <p:nvSpPr>
          <p:cNvPr id="12" name="Text 9"/>
          <p:cNvSpPr/>
          <p:nvPr/>
        </p:nvSpPr>
        <p:spPr>
          <a:xfrm>
            <a:off x="7795260" y="3681770"/>
            <a:ext cx="2748796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4" b="1" kern="0" spc="-6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Prototyping</a:t>
            </a:r>
            <a:endParaRPr lang="en-US" sz="2164" dirty="0"/>
          </a:p>
        </p:txBody>
      </p:sp>
      <p:sp>
        <p:nvSpPr>
          <p:cNvPr id="13" name="Text 10"/>
          <p:cNvSpPr/>
          <p:nvPr/>
        </p:nvSpPr>
        <p:spPr>
          <a:xfrm>
            <a:off x="7795260" y="4157305"/>
            <a:ext cx="6065520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0"/>
              </a:lnSpc>
              <a:buNone/>
            </a:pPr>
            <a:r>
              <a:rPr lang="en-US" sz="173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developed interactive prototypes to validate the design concepts and gather feedback from the client and end-users.</a:t>
            </a:r>
            <a:endParaRPr lang="en-US" sz="1732" dirty="0"/>
          </a:p>
        </p:txBody>
      </p:sp>
      <p:sp>
        <p:nvSpPr>
          <p:cNvPr id="14" name="Shape 11"/>
          <p:cNvSpPr/>
          <p:nvPr/>
        </p:nvSpPr>
        <p:spPr>
          <a:xfrm>
            <a:off x="6338471" y="589966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82060" y="5982057"/>
            <a:ext cx="207526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7"/>
              </a:lnSpc>
              <a:buNone/>
            </a:pPr>
            <a:r>
              <a:rPr lang="en-US" sz="2597" b="1" kern="0" spc="-7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97" dirty="0"/>
          </a:p>
        </p:txBody>
      </p:sp>
      <p:sp>
        <p:nvSpPr>
          <p:cNvPr id="16" name="Text 13"/>
          <p:cNvSpPr/>
          <p:nvPr/>
        </p:nvSpPr>
        <p:spPr>
          <a:xfrm>
            <a:off x="7795260" y="5872163"/>
            <a:ext cx="2748796" cy="3436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6"/>
              </a:lnSpc>
              <a:buNone/>
            </a:pPr>
            <a:r>
              <a:rPr lang="en-US" sz="2164" b="1" kern="0" spc="-6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Optimization</a:t>
            </a:r>
            <a:endParaRPr lang="en-US" sz="2164" dirty="0"/>
          </a:p>
        </p:txBody>
      </p:sp>
      <p:sp>
        <p:nvSpPr>
          <p:cNvPr id="17" name="Text 14"/>
          <p:cNvSpPr/>
          <p:nvPr/>
        </p:nvSpPr>
        <p:spPr>
          <a:xfrm>
            <a:off x="7795260" y="6347698"/>
            <a:ext cx="6065520" cy="1055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0"/>
              </a:lnSpc>
              <a:buNone/>
            </a:pPr>
            <a:r>
              <a:rPr lang="en-US" sz="1732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the feedback, I refined the design and made iterative improvements to ensure the website meets the desired objectives.</a:t>
            </a:r>
            <a:endParaRPr lang="en-US" sz="1732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D5646E-C6EF-CE3C-F4DA-61E62CB1A9C6}"/>
              </a:ext>
            </a:extLst>
          </p:cNvPr>
          <p:cNvSpPr txBox="1"/>
          <p:nvPr/>
        </p:nvSpPr>
        <p:spPr>
          <a:xfrm>
            <a:off x="3597965" y="3691595"/>
            <a:ext cx="735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79A93F-8625-421B-9FF2-C095B3ABCE44}"/>
              </a:ext>
            </a:extLst>
          </p:cNvPr>
          <p:cNvSpPr txBox="1"/>
          <p:nvPr/>
        </p:nvSpPr>
        <p:spPr>
          <a:xfrm>
            <a:off x="3597965" y="3691595"/>
            <a:ext cx="735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3758925D-7FC4-078E-FE5A-1A1E637252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08CBBA17-8B76-CD04-322E-C4F32CEE90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F2E93DA3-3748-F5B3-3D61-1E34A8394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5E5972-F79F-F9A6-8061-ED424CFAA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69" y="2147587"/>
            <a:ext cx="5021441" cy="37682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92106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kern="0" spc="-13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57117" y="2310170"/>
            <a:ext cx="1563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5"/>
          <p:cNvSpPr/>
          <p:nvPr/>
        </p:nvSpPr>
        <p:spPr>
          <a:xfrm>
            <a:off x="7017306" y="2225159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Engagement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7017306" y="3069908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cloned website saw a significant increase in user engagement, with higher page views, longer session durations, and lower bounce rates.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10171867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24862" y="2310170"/>
            <a:ext cx="20419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9"/>
          <p:cNvSpPr/>
          <p:nvPr/>
        </p:nvSpPr>
        <p:spPr>
          <a:xfrm>
            <a:off x="10908983" y="2225159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Conversions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908983" y="3069908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website's streamlined user experience and enhanced functionality led to a noticeable increase in customer inquiries and sales conversions.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28184" y="5814298"/>
            <a:ext cx="21419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kern="0" spc="-8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3"/>
          <p:cNvSpPr/>
          <p:nvPr/>
        </p:nvSpPr>
        <p:spPr>
          <a:xfrm>
            <a:off x="7017306" y="572928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kern="0" spc="-6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Positive Feedback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7017306" y="6219706"/>
            <a:ext cx="681930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client and end-users provided overwhelmingly positive feedback on the website's design, usability, and overall user experience.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708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Gokul k</cp:lastModifiedBy>
  <cp:revision>2</cp:revision>
  <dcterms:created xsi:type="dcterms:W3CDTF">2024-07-30T14:32:50Z</dcterms:created>
  <dcterms:modified xsi:type="dcterms:W3CDTF">2024-11-06T15:15:25Z</dcterms:modified>
</cp:coreProperties>
</file>